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72" r:id="rId12"/>
    <p:sldId id="273" r:id="rId13"/>
    <p:sldId id="265" r:id="rId14"/>
    <p:sldId id="266" r:id="rId15"/>
    <p:sldId id="267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0F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40B25C-4B8D-42D9-B833-D21311808EC8}" v="38" dt="2021-03-24T18:05:30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23eda7fcfb9fc10c" providerId="LiveId" clId="{E140B25C-4B8D-42D9-B833-D21311808EC8}"/>
    <pc:docChg chg="custSel addSld modSld">
      <pc:chgData name="" userId="23eda7fcfb9fc10c" providerId="LiveId" clId="{E140B25C-4B8D-42D9-B833-D21311808EC8}" dt="2021-03-24T18:05:30.425" v="36" actId="1076"/>
      <pc:docMkLst>
        <pc:docMk/>
      </pc:docMkLst>
      <pc:sldChg chg="modSp">
        <pc:chgData name="" userId="23eda7fcfb9fc10c" providerId="LiveId" clId="{E140B25C-4B8D-42D9-B833-D21311808EC8}" dt="2021-03-24T17:58:40.524" v="0" actId="207"/>
        <pc:sldMkLst>
          <pc:docMk/>
          <pc:sldMk cId="3477327304" sldId="271"/>
        </pc:sldMkLst>
        <pc:spChg chg="mod">
          <ac:chgData name="" userId="23eda7fcfb9fc10c" providerId="LiveId" clId="{E140B25C-4B8D-42D9-B833-D21311808EC8}" dt="2021-03-24T17:58:40.524" v="0" actId="207"/>
          <ac:spMkLst>
            <pc:docMk/>
            <pc:sldMk cId="3477327304" sldId="271"/>
            <ac:spMk id="4" creationId="{F59387CF-9D2F-4BFD-9C2C-0A1ECB5A72CC}"/>
          </ac:spMkLst>
        </pc:spChg>
      </pc:sldChg>
      <pc:sldChg chg="addSp delSp modSp add setBg">
        <pc:chgData name="" userId="23eda7fcfb9fc10c" providerId="LiveId" clId="{E140B25C-4B8D-42D9-B833-D21311808EC8}" dt="2021-03-24T18:02:45.956" v="29" actId="1076"/>
        <pc:sldMkLst>
          <pc:docMk/>
          <pc:sldMk cId="1402022823" sldId="272"/>
        </pc:sldMkLst>
        <pc:picChg chg="add mod">
          <ac:chgData name="" userId="23eda7fcfb9fc10c" providerId="LiveId" clId="{E140B25C-4B8D-42D9-B833-D21311808EC8}" dt="2021-03-24T18:02:45.956" v="29" actId="1076"/>
          <ac:picMkLst>
            <pc:docMk/>
            <pc:sldMk cId="1402022823" sldId="272"/>
            <ac:picMk id="4" creationId="{D42C24C0-585C-4E83-AA46-FE68DB60C9D4}"/>
          </ac:picMkLst>
        </pc:picChg>
        <pc:picChg chg="add del mod">
          <ac:chgData name="" userId="23eda7fcfb9fc10c" providerId="LiveId" clId="{E140B25C-4B8D-42D9-B833-D21311808EC8}" dt="2021-03-24T18:02:39.261" v="26"/>
          <ac:picMkLst>
            <pc:docMk/>
            <pc:sldMk cId="1402022823" sldId="272"/>
            <ac:picMk id="6" creationId="{3DE9C11D-8B0A-465B-A49D-ACD44860C4B5}"/>
          </ac:picMkLst>
        </pc:picChg>
      </pc:sldChg>
      <pc:sldChg chg="addSp delSp modSp add setBg">
        <pc:chgData name="" userId="23eda7fcfb9fc10c" providerId="LiveId" clId="{E140B25C-4B8D-42D9-B833-D21311808EC8}" dt="2021-03-24T18:05:30.425" v="36" actId="1076"/>
        <pc:sldMkLst>
          <pc:docMk/>
          <pc:sldMk cId="2933761246" sldId="273"/>
        </pc:sldMkLst>
        <pc:spChg chg="add mod">
          <ac:chgData name="" userId="23eda7fcfb9fc10c" providerId="LiveId" clId="{E140B25C-4B8D-42D9-B833-D21311808EC8}" dt="2021-03-24T18:02:08.653" v="25" actId="207"/>
          <ac:spMkLst>
            <pc:docMk/>
            <pc:sldMk cId="2933761246" sldId="273"/>
            <ac:spMk id="3" creationId="{DC20A604-5FAE-4441-84DD-D338BBBB5CE2}"/>
          </ac:spMkLst>
        </pc:spChg>
        <pc:picChg chg="del">
          <ac:chgData name="" userId="23eda7fcfb9fc10c" providerId="LiveId" clId="{E140B25C-4B8D-42D9-B833-D21311808EC8}" dt="2021-03-24T18:01:43.007" v="20" actId="478"/>
          <ac:picMkLst>
            <pc:docMk/>
            <pc:sldMk cId="2933761246" sldId="273"/>
            <ac:picMk id="4" creationId="{D42C24C0-585C-4E83-AA46-FE68DB60C9D4}"/>
          </ac:picMkLst>
        </pc:picChg>
        <pc:picChg chg="del">
          <ac:chgData name="" userId="23eda7fcfb9fc10c" providerId="LiveId" clId="{E140B25C-4B8D-42D9-B833-D21311808EC8}" dt="2021-03-24T18:01:40.474" v="19" actId="478"/>
          <ac:picMkLst>
            <pc:docMk/>
            <pc:sldMk cId="2933761246" sldId="273"/>
            <ac:picMk id="6" creationId="{3DE9C11D-8B0A-465B-A49D-ACD44860C4B5}"/>
          </ac:picMkLst>
        </pc:picChg>
        <pc:picChg chg="add mod">
          <ac:chgData name="" userId="23eda7fcfb9fc10c" providerId="LiveId" clId="{E140B25C-4B8D-42D9-B833-D21311808EC8}" dt="2021-03-24T18:02:51.741" v="31" actId="1076"/>
          <ac:picMkLst>
            <pc:docMk/>
            <pc:sldMk cId="2933761246" sldId="273"/>
            <ac:picMk id="7" creationId="{6391A3CC-65F7-43F3-B40B-60401F6C3740}"/>
          </ac:picMkLst>
        </pc:picChg>
        <pc:picChg chg="add mod">
          <ac:chgData name="" userId="23eda7fcfb9fc10c" providerId="LiveId" clId="{E140B25C-4B8D-42D9-B833-D21311808EC8}" dt="2021-03-24T18:05:30.425" v="36" actId="1076"/>
          <ac:picMkLst>
            <pc:docMk/>
            <pc:sldMk cId="2933761246" sldId="273"/>
            <ac:picMk id="8" creationId="{C58BF027-4C4F-401F-B61F-A088A5E203F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1">
          <a:blip r:embed="rId2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DAB221-E9D7-4BCB-9AC6-9F85242E8D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Add a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AA47CBE-0BF4-4923-807B-C9C0A2083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EA1EF1-0C01-4A64-9978-8E940C69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343650"/>
            <a:ext cx="8143876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Timo Pictures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5595C8-342C-4F80-A03D-FDC4BE8EFD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06067" y="4863306"/>
            <a:ext cx="1981199" cy="111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13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B12A3-8A50-4B55-A990-030FCA58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D286B164-CDE7-429C-8412-4F9835191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343650"/>
            <a:ext cx="8143876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Timo Pictures</a:t>
            </a:r>
          </a:p>
        </p:txBody>
      </p:sp>
    </p:spTree>
    <p:extLst>
      <p:ext uri="{BB962C8B-B14F-4D97-AF65-F5344CB8AC3E}">
        <p14:creationId xmlns:p14="http://schemas.microsoft.com/office/powerpoint/2010/main" val="3619704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69E3C54-10DC-4B39-A0AC-72190E923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92370A3-08CA-41EA-8F1A-BA4E633E6B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67740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E3EF1-0FBC-4175-86D1-FBFAD88B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72013C-4923-424C-8973-A69DC0A78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D1D4A3-E330-40DA-BB89-7B981BC47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5187" y="6356350"/>
            <a:ext cx="53816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de-DE" dirty="0"/>
              <a:t>Timo Pictures</a:t>
            </a:r>
          </a:p>
        </p:txBody>
      </p:sp>
    </p:spTree>
    <p:extLst>
      <p:ext uri="{BB962C8B-B14F-4D97-AF65-F5344CB8AC3E}">
        <p14:creationId xmlns:p14="http://schemas.microsoft.com/office/powerpoint/2010/main" val="207952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65B69A-C1B3-4AC3-AFD9-7276FA4A2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77618E-82A5-40B0-8652-9266F7420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BFDCD7C-71CD-449A-97D7-3D1244653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343650"/>
            <a:ext cx="8143876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Timo Pictures</a:t>
            </a:r>
          </a:p>
        </p:txBody>
      </p:sp>
    </p:spTree>
    <p:extLst>
      <p:ext uri="{BB962C8B-B14F-4D97-AF65-F5344CB8AC3E}">
        <p14:creationId xmlns:p14="http://schemas.microsoft.com/office/powerpoint/2010/main" val="3267474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A94A1B-3F7B-42EF-95B5-659B6FDC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EE10C3-A43E-49E3-8F67-07195FE7E9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5A8F91-6EC5-48C1-A60F-A0017129B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8ED647D-7853-499A-BC93-4232643996F0}"/>
              </a:ext>
            </a:extLst>
          </p:cNvPr>
          <p:cNvCxnSpPr/>
          <p:nvPr/>
        </p:nvCxnSpPr>
        <p:spPr>
          <a:xfrm>
            <a:off x="6096000" y="1825625"/>
            <a:ext cx="0" cy="43513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B33A9206-C2A1-40D9-AEF5-1A776BFF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343650"/>
            <a:ext cx="8143876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Timo Pictures</a:t>
            </a:r>
          </a:p>
        </p:txBody>
      </p:sp>
    </p:spTree>
    <p:extLst>
      <p:ext uri="{BB962C8B-B14F-4D97-AF65-F5344CB8AC3E}">
        <p14:creationId xmlns:p14="http://schemas.microsoft.com/office/powerpoint/2010/main" val="282770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Pr>
        <a:blipFill dpi="0" rotWithShape="1">
          <a:blip r:embed="rId2">
            <a:alphaModFix amt="75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950BB-6BC7-4E0E-8BB3-430C4825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BD70BC-0739-48DA-AE96-F09DC1ABD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818033-95ED-4A26-AA56-4D785B16B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3C38BBF-A4F6-4B59-92AC-9C7D1F093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648A8AA-82FC-47C0-888C-318652008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43A6CF1-B2C3-413A-AD99-A7B372921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8574" y="6356350"/>
            <a:ext cx="5381625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Timo Pictures</a:t>
            </a:r>
          </a:p>
        </p:txBody>
      </p:sp>
    </p:spTree>
    <p:extLst>
      <p:ext uri="{BB962C8B-B14F-4D97-AF65-F5344CB8AC3E}">
        <p14:creationId xmlns:p14="http://schemas.microsoft.com/office/powerpoint/2010/main" val="2007160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F96DA-5636-4361-9BAB-7B0473397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83C58977-B89E-4E88-B751-AEE81F70A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343650"/>
            <a:ext cx="8143876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Timo Pictures</a:t>
            </a:r>
          </a:p>
        </p:txBody>
      </p:sp>
    </p:spTree>
    <p:extLst>
      <p:ext uri="{BB962C8B-B14F-4D97-AF65-F5344CB8AC3E}">
        <p14:creationId xmlns:p14="http://schemas.microsoft.com/office/powerpoint/2010/main" val="3662698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95DBB26-9346-475C-9736-016C82950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343650"/>
            <a:ext cx="8143876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Timo Pictures</a:t>
            </a:r>
          </a:p>
        </p:txBody>
      </p:sp>
    </p:spTree>
    <p:extLst>
      <p:ext uri="{BB962C8B-B14F-4D97-AF65-F5344CB8AC3E}">
        <p14:creationId xmlns:p14="http://schemas.microsoft.com/office/powerpoint/2010/main" val="3748538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A7F2C-A60F-4B1F-B1E5-2CB0C4A3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06484"/>
            <a:ext cx="4803111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B82D3B-E449-464F-9662-221D2B4CF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573937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82D027-06E5-4208-A1A2-82450BB7D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ED966DE-753D-4015-95AF-FD9F122B6B58}"/>
              </a:ext>
            </a:extLst>
          </p:cNvPr>
          <p:cNvCxnSpPr/>
          <p:nvPr/>
        </p:nvCxnSpPr>
        <p:spPr>
          <a:xfrm>
            <a:off x="0" y="1406768"/>
            <a:ext cx="495383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10B1AECD-0D82-4F79-AC38-21C0A19F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343650"/>
            <a:ext cx="8143876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Timo Pictures</a:t>
            </a:r>
          </a:p>
        </p:txBody>
      </p:sp>
    </p:spTree>
    <p:extLst>
      <p:ext uri="{BB962C8B-B14F-4D97-AF65-F5344CB8AC3E}">
        <p14:creationId xmlns:p14="http://schemas.microsoft.com/office/powerpoint/2010/main" val="177095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AC9C63-DFC2-4A07-99E5-129820D32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32079"/>
            <a:ext cx="3561390" cy="162532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928E8CD-B7DD-4403-A46E-2777638319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02145" y="987425"/>
            <a:ext cx="675324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7ABABD-BE2E-4F98-94FB-D4E1C59E8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56139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D44773C9-8E30-48AB-B63B-2F42D6CC4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343650"/>
            <a:ext cx="8143876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Timo Pictures</a:t>
            </a:r>
          </a:p>
        </p:txBody>
      </p:sp>
    </p:spTree>
    <p:extLst>
      <p:ext uri="{BB962C8B-B14F-4D97-AF65-F5344CB8AC3E}">
        <p14:creationId xmlns:p14="http://schemas.microsoft.com/office/powerpoint/2010/main" val="3658294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5F1574B-8D71-4640-908D-9C1EE3818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2072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590E11-89B6-448A-80F4-35B2D76F8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6209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de-DE" sz="4000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528">
          <p15:clr>
            <a:srgbClr val="F26B43"/>
          </p15:clr>
        </p15:guide>
        <p15:guide id="3" pos="3840">
          <p15:clr>
            <a:srgbClr val="F26B43"/>
          </p15:clr>
        </p15:guide>
        <p15:guide id="4" orient="horz" pos="840">
          <p15:clr>
            <a:srgbClr val="F26B43"/>
          </p15:clr>
        </p15:guide>
        <p15:guide id="5" orient="horz" pos="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imopictures.de/present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5000" t="-3000" r="5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A0469-C7DB-4FCE-8194-9564AF0B6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 RVSSN Website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50CC046-59E1-4149-90A4-35B9EDB5E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Rückblick und Ausblick - Timo Wacke</a:t>
            </a:r>
          </a:p>
        </p:txBody>
      </p:sp>
    </p:spTree>
    <p:extLst>
      <p:ext uri="{BB962C8B-B14F-4D97-AF65-F5344CB8AC3E}">
        <p14:creationId xmlns:p14="http://schemas.microsoft.com/office/powerpoint/2010/main" val="750516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31AFA9-B9B7-4517-81AE-DE096481F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Pictures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6165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8AE02FA-6183-4DA6-8841-07E63AD35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Pictures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2C24C0-585C-4E83-AA46-FE68DB60C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20" y="1491808"/>
            <a:ext cx="2350035" cy="38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22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8AE02FA-6183-4DA6-8841-07E63AD35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Pictures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C20A604-5FAE-4441-84DD-D338BBBB5CE2}"/>
              </a:ext>
            </a:extLst>
          </p:cNvPr>
          <p:cNvSpPr/>
          <p:nvPr/>
        </p:nvSpPr>
        <p:spPr>
          <a:xfrm>
            <a:off x="-97654" y="0"/>
            <a:ext cx="634753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391A3CC-65F7-43F3-B40B-60401F6C3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83" y="910046"/>
            <a:ext cx="4763585" cy="476358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58BF027-4C4F-401F-B61F-A088A5E20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125" y="1516263"/>
            <a:ext cx="2153975" cy="35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61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31AFA9-B9B7-4517-81AE-DE096481F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Pictures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228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31AFA9-B9B7-4517-81AE-DE096481F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Pictures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709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867861C-1DA5-437F-9B54-DFA89BE70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Pictures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7689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6A4A3B0-6D52-42BF-8B0A-5154063A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Pictures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0845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291FCB6-FE3C-4CFE-B919-58A63EAA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Pictures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0002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BBA117-0B35-43A8-9803-D38C0CD4D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B0C7D0-A917-44C3-9509-A3467471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Pictures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59387CF-9D2F-4BFD-9C2C-0A1ECB5A72CC}"/>
              </a:ext>
            </a:extLst>
          </p:cNvPr>
          <p:cNvSpPr txBox="1"/>
          <p:nvPr/>
        </p:nvSpPr>
        <p:spPr>
          <a:xfrm>
            <a:off x="838200" y="1962150"/>
            <a:ext cx="76009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Aktueller vorläufiger Link wird in den Zoom Chat geschickt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Wer die Seite auf einem Gerät nutzten möchte auf dem er den sperrigen link jetzt nicht hat kann auch: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https://timopictures.de/present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öffnen und wird weiter geleitet</a:t>
            </a:r>
          </a:p>
        </p:txBody>
      </p:sp>
    </p:spTree>
    <p:extLst>
      <p:ext uri="{BB962C8B-B14F-4D97-AF65-F5344CB8AC3E}">
        <p14:creationId xmlns:p14="http://schemas.microsoft.com/office/powerpoint/2010/main" val="3477327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E2387-5B3F-49D4-A0B7-8A44B523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– Website sollte erneuert werden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0CEE73-3521-4CF3-A876-07E5A4D5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verfolgten Ziele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Günstig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Unabhängig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Frei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Umsetzung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mit Wix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-&gt; weniger Kollaborativ als gedacht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immerhin günstig geblieben</a:t>
            </a:r>
          </a:p>
          <a:p>
            <a:pPr marL="457200" lvl="1" indent="0">
              <a:buNone/>
            </a:pPr>
            <a:r>
              <a:rPr lang="de-DE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5ED098-5A9B-48DF-932E-55726CAE3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dirty="0"/>
              <a:t>Timo Pictures</a:t>
            </a: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C6382BD-CE01-4554-B8B3-8DF1E201A447}"/>
              </a:ext>
            </a:extLst>
          </p:cNvPr>
          <p:cNvSpPr/>
          <p:nvPr/>
        </p:nvSpPr>
        <p:spPr>
          <a:xfrm rot="1379798">
            <a:off x="8596751" y="1444014"/>
            <a:ext cx="3181350" cy="2766036"/>
          </a:xfrm>
          <a:custGeom>
            <a:avLst/>
            <a:gdLst>
              <a:gd name="connsiteX0" fmla="*/ 0 w 3181350"/>
              <a:gd name="connsiteY0" fmla="*/ 2670786 h 2766036"/>
              <a:gd name="connsiteX1" fmla="*/ 2105025 w 3181350"/>
              <a:gd name="connsiteY1" fmla="*/ 2070711 h 2766036"/>
              <a:gd name="connsiteX2" fmla="*/ 1552575 w 3181350"/>
              <a:gd name="connsiteY2" fmla="*/ 622911 h 2766036"/>
              <a:gd name="connsiteX3" fmla="*/ 2828925 w 3181350"/>
              <a:gd name="connsiteY3" fmla="*/ 118086 h 2766036"/>
              <a:gd name="connsiteX4" fmla="*/ 3181350 w 3181350"/>
              <a:gd name="connsiteY4" fmla="*/ 2766036 h 276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1350" h="2766036">
                <a:moveTo>
                  <a:pt x="0" y="2670786"/>
                </a:moveTo>
                <a:cubicBezTo>
                  <a:pt x="923131" y="2541405"/>
                  <a:pt x="1846262" y="2412024"/>
                  <a:pt x="2105025" y="2070711"/>
                </a:cubicBezTo>
                <a:cubicBezTo>
                  <a:pt x="2363788" y="1729398"/>
                  <a:pt x="1431925" y="948348"/>
                  <a:pt x="1552575" y="622911"/>
                </a:cubicBezTo>
                <a:cubicBezTo>
                  <a:pt x="1673225" y="297473"/>
                  <a:pt x="2557463" y="-239101"/>
                  <a:pt x="2828925" y="118086"/>
                </a:cubicBezTo>
                <a:cubicBezTo>
                  <a:pt x="3100387" y="475273"/>
                  <a:pt x="3127375" y="2199298"/>
                  <a:pt x="3181350" y="2766036"/>
                </a:cubicBezTo>
              </a:path>
            </a:pathLst>
          </a:custGeom>
          <a:noFill/>
          <a:ln w="38100">
            <a:solidFill>
              <a:srgbClr val="FD0F8C"/>
            </a:solidFill>
            <a:headEnd type="none" w="med" len="med"/>
            <a:tailEnd type="arrow" w="med" len="med"/>
          </a:ln>
          <a:effectLst>
            <a:glow rad="25400">
              <a:srgbClr val="FD0F8C">
                <a:alpha val="7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9452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E2387-5B3F-49D4-A0B7-8A44B523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 Empfinden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0CEE73-3521-4CF3-A876-07E5A4D5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Für Wix musste man zwar nicht programmieren können,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Aber Ordnung halten war trotzdem nicht einfach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Die meisten konnten oder wollten sich dann doch nicht einarbeiten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Es scheiterte leider oft genug daran das nicht verstanden wurde,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wie man sich anmeldet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 algn="r">
              <a:buFont typeface="Wingdings" panose="05000000000000000000" pitchFamily="2" charset="2"/>
              <a:buChar char="§"/>
            </a:pPr>
            <a:r>
              <a:rPr lang="de-DE" dirty="0"/>
              <a:t>Je länger die Website nicht gepflegt wurde</a:t>
            </a:r>
          </a:p>
          <a:p>
            <a:pPr lvl="1" algn="r">
              <a:buFont typeface="Wingdings" panose="05000000000000000000" pitchFamily="2" charset="2"/>
              <a:buChar char="§"/>
            </a:pPr>
            <a:r>
              <a:rPr lang="de-DE" dirty="0"/>
              <a:t>desto schwerer die Hürde sich mit ihr zu befassen </a:t>
            </a:r>
          </a:p>
          <a:p>
            <a:pPr lvl="1" algn="r">
              <a:buFont typeface="Wingdings" panose="05000000000000000000" pitchFamily="2" charset="2"/>
              <a:buChar char="§"/>
            </a:pPr>
            <a:r>
              <a:rPr lang="de-DE" dirty="0"/>
              <a:t>Geldverschwendung</a:t>
            </a:r>
          </a:p>
          <a:p>
            <a:pPr lvl="1" algn="r">
              <a:buFont typeface="Wingdings" panose="05000000000000000000" pitchFamily="2" charset="2"/>
              <a:buChar char="§"/>
            </a:pPr>
            <a:r>
              <a:rPr lang="de-DE" dirty="0"/>
              <a:t>Wenn auch wenig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5ED098-5A9B-48DF-932E-55726CAE3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dirty="0"/>
              <a:t>Timo Pictures</a:t>
            </a: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A01DE5D6-3750-49DB-BD60-CE43696E1BD8}"/>
              </a:ext>
            </a:extLst>
          </p:cNvPr>
          <p:cNvSpPr/>
          <p:nvPr/>
        </p:nvSpPr>
        <p:spPr>
          <a:xfrm>
            <a:off x="2114549" y="4105275"/>
            <a:ext cx="2076451" cy="1438275"/>
          </a:xfrm>
          <a:custGeom>
            <a:avLst/>
            <a:gdLst>
              <a:gd name="connsiteX0" fmla="*/ 0 w 2609850"/>
              <a:gd name="connsiteY0" fmla="*/ 0 h 1811537"/>
              <a:gd name="connsiteX1" fmla="*/ 476250 w 2609850"/>
              <a:gd name="connsiteY1" fmla="*/ 1638300 h 1811537"/>
              <a:gd name="connsiteX2" fmla="*/ 2609850 w 2609850"/>
              <a:gd name="connsiteY2" fmla="*/ 1762125 h 181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850" h="1811537">
                <a:moveTo>
                  <a:pt x="0" y="0"/>
                </a:moveTo>
                <a:cubicBezTo>
                  <a:pt x="20637" y="672306"/>
                  <a:pt x="41275" y="1344613"/>
                  <a:pt x="476250" y="1638300"/>
                </a:cubicBezTo>
                <a:cubicBezTo>
                  <a:pt x="911225" y="1931987"/>
                  <a:pt x="2224088" y="1763712"/>
                  <a:pt x="2609850" y="1762125"/>
                </a:cubicBezTo>
              </a:path>
            </a:pathLst>
          </a:custGeom>
          <a:noFill/>
          <a:ln w="38100">
            <a:solidFill>
              <a:srgbClr val="FD0F8C"/>
            </a:solidFill>
            <a:headEnd type="none" w="med" len="med"/>
            <a:tailEnd type="arrow" w="med" len="med"/>
          </a:ln>
          <a:effectLst>
            <a:glow rad="50800">
              <a:srgbClr val="FD0F8C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51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D77A27-5EE1-4A20-9746-C1F70314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Keiner wird Die </a:t>
            </a:r>
            <a:r>
              <a:rPr lang="de-DE" dirty="0" err="1"/>
              <a:t>website</a:t>
            </a:r>
            <a:r>
              <a:rPr lang="de-DE" dirty="0"/>
              <a:t> machen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4F6F16-EA78-433D-B110-4C3EEB235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Bei keiner einzelnen Person wird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Zeit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Skills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nötiges Material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Energie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Zusammen kommen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-&gt; die Website muss gemeinsam gefüllt werden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9E2755-7499-4DEF-B242-ED6CB8E43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/>
              <a:t>Timo Pictures</a:t>
            </a:r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6A65209D-1D9F-479B-9915-86EC6F0E78D0}"/>
              </a:ext>
            </a:extLst>
          </p:cNvPr>
          <p:cNvCxnSpPr/>
          <p:nvPr/>
        </p:nvCxnSpPr>
        <p:spPr>
          <a:xfrm>
            <a:off x="10572750" y="1428750"/>
            <a:ext cx="0" cy="4038600"/>
          </a:xfrm>
          <a:prstGeom prst="straightConnector1">
            <a:avLst/>
          </a:prstGeom>
          <a:ln w="38100">
            <a:solidFill>
              <a:srgbClr val="FD0F8C"/>
            </a:solidFill>
            <a:tailEnd type="triangle"/>
          </a:ln>
          <a:effectLst>
            <a:glow rad="50800">
              <a:srgbClr val="FD0F8C">
                <a:alpha val="44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3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4B26F-738D-48F3-9920-6F9D3BF38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Website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3DE75A-F121-4B5E-B7EF-09FF97692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Features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08580A-EE15-4603-96CB-12B0E127E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Aktuelle Berichte</a:t>
            </a:r>
          </a:p>
          <a:p>
            <a:pPr lvl="1"/>
            <a:r>
              <a:rPr lang="de-DE" dirty="0"/>
              <a:t>Verschiedenster Art</a:t>
            </a:r>
          </a:p>
          <a:p>
            <a:r>
              <a:rPr lang="de-DE" dirty="0"/>
              <a:t>Termine</a:t>
            </a:r>
          </a:p>
          <a:p>
            <a:r>
              <a:rPr lang="de-DE" dirty="0"/>
              <a:t>Über den RVSSN</a:t>
            </a:r>
          </a:p>
          <a:p>
            <a:r>
              <a:rPr lang="de-DE" dirty="0"/>
              <a:t>Kontaktdaten</a:t>
            </a:r>
          </a:p>
          <a:p>
            <a:r>
              <a:rPr lang="de-DE" dirty="0"/>
              <a:t>Fotos</a:t>
            </a:r>
          </a:p>
          <a:p>
            <a:r>
              <a:rPr lang="de-DE" dirty="0"/>
              <a:t>Schöner sein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5DA8FA7-0D97-43B3-B10A-0DAF926C4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24256" y="1681163"/>
            <a:ext cx="5931132" cy="823912"/>
          </a:xfrm>
        </p:spPr>
        <p:txBody>
          <a:bodyPr/>
          <a:lstStyle/>
          <a:p>
            <a:r>
              <a:rPr lang="de-DE" dirty="0" err="1"/>
              <a:t>Learnings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7EA26F-117F-43F7-95F9-621798CFA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24256" y="2505075"/>
            <a:ext cx="5931132" cy="3684588"/>
          </a:xfrm>
        </p:spPr>
        <p:txBody>
          <a:bodyPr/>
          <a:lstStyle/>
          <a:p>
            <a:r>
              <a:rPr lang="de-DE" dirty="0"/>
              <a:t>Mehrere Personen müssen Berichte einstellen können</a:t>
            </a:r>
          </a:p>
          <a:p>
            <a:r>
              <a:rPr lang="de-DE" dirty="0"/>
              <a:t>Es muss maximal simpel sein etwas einzustellen</a:t>
            </a:r>
          </a:p>
          <a:p>
            <a:r>
              <a:rPr lang="de-DE" dirty="0"/>
              <a:t>Die Website sollte programmiert sein und nicht von Wix kommen</a:t>
            </a:r>
          </a:p>
          <a:p>
            <a:r>
              <a:rPr lang="de-DE" dirty="0"/>
              <a:t>Günstig bleiben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93EF973-B666-49E7-9369-219F743DE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Pictures</a:t>
            </a:r>
          </a:p>
        </p:txBody>
      </p:sp>
    </p:spTree>
    <p:extLst>
      <p:ext uri="{BB962C8B-B14F-4D97-AF65-F5344CB8AC3E}">
        <p14:creationId xmlns:p14="http://schemas.microsoft.com/office/powerpoint/2010/main" val="1043501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4FCC575-82CA-4F60-873E-7588D345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Pictures</a:t>
            </a:r>
          </a:p>
        </p:txBody>
      </p:sp>
    </p:spTree>
    <p:extLst>
      <p:ext uri="{BB962C8B-B14F-4D97-AF65-F5344CB8AC3E}">
        <p14:creationId xmlns:p14="http://schemas.microsoft.com/office/powerpoint/2010/main" val="3532731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31AFA9-B9B7-4517-81AE-DE096481F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Pictures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31AFA9-B9B7-4517-81AE-DE096481F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Pictures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3168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31AFA9-B9B7-4517-81AE-DE096481F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Pictures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147821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BE2"/>
      </a:accent1>
      <a:accent2>
        <a:srgbClr val="2ADD92"/>
      </a:accent2>
      <a:accent3>
        <a:srgbClr val="FCF56D"/>
      </a:accent3>
      <a:accent4>
        <a:srgbClr val="E59032"/>
      </a:accent4>
      <a:accent5>
        <a:srgbClr val="FF0000"/>
      </a:accent5>
      <a:accent6>
        <a:srgbClr val="07EDE8"/>
      </a:accent6>
      <a:hlink>
        <a:srgbClr val="2F5496"/>
      </a:hlink>
      <a:folHlink>
        <a:srgbClr val="954F72"/>
      </a:folHlink>
    </a:clrScheme>
    <a:fontScheme name="Timo Template">
      <a:majorFont>
        <a:latin typeface="Ostrich Sans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" id="{D13F63F5-9AA4-4FF5-998D-8929FE21E27D}" vid="{19BFF9EE-9ED5-45DE-B095-B0C6044A575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</Template>
  <TotalTime>0</TotalTime>
  <Words>237</Words>
  <Application>Microsoft Office PowerPoint</Application>
  <PresentationFormat>Breitbild</PresentationFormat>
  <Paragraphs>71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Ostrich Sans</vt:lpstr>
      <vt:lpstr>Segoe UI</vt:lpstr>
      <vt:lpstr>Wingdings</vt:lpstr>
      <vt:lpstr>Standard</vt:lpstr>
      <vt:lpstr> RVSSN Website</vt:lpstr>
      <vt:lpstr>2017 – Website sollte erneuert werden</vt:lpstr>
      <vt:lpstr>Mein Empfinden</vt:lpstr>
      <vt:lpstr>Keiner wird Die website machen</vt:lpstr>
      <vt:lpstr>Neue Website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RVSSN Website</dc:title>
  <dc:creator>Timo Wacke</dc:creator>
  <cp:lastModifiedBy>Timo Wacke</cp:lastModifiedBy>
  <cp:revision>8</cp:revision>
  <dcterms:created xsi:type="dcterms:W3CDTF">2021-03-24T13:14:04Z</dcterms:created>
  <dcterms:modified xsi:type="dcterms:W3CDTF">2021-03-24T18:24:04Z</dcterms:modified>
</cp:coreProperties>
</file>